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74" y="2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71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9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04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4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0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2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3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2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45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71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54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F8DF1-6CA1-49AF-9C3C-A85392F0F975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446D-C4E9-4884-81FB-5C88E72D0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2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273" y="2341106"/>
            <a:ext cx="6289079" cy="71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400" dirty="0"/>
              <a:t>　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地域の畜産の収益性向上を目指す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『</a:t>
            </a:r>
            <a:r>
              <a:rPr kumimoji="1" lang="ja-JP" altLang="en-US" sz="14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畜産クラスター協議会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』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が定める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『</a:t>
            </a:r>
            <a:r>
              <a:rPr kumimoji="1" lang="ja-JP" altLang="en-US" sz="14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畜産クラスター計画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』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に位置づけられた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『</a:t>
            </a:r>
            <a:r>
              <a:rPr kumimoji="1" lang="ja-JP" altLang="en-US" sz="1400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中心的な畜産農家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』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が整備する</a:t>
            </a:r>
            <a:r>
              <a:rPr kumimoji="1" lang="ja-JP" altLang="en-US" sz="1400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</a:t>
            </a:r>
            <a:r>
              <a:rPr lang="ja-JP" altLang="en-US" sz="1400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導入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を支援します。（</a:t>
            </a:r>
            <a:r>
              <a:rPr kumimoji="1" lang="ja-JP" altLang="en-US" sz="14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補助率：１／２以内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）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575" y="7254512"/>
            <a:ext cx="5866556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対象は、クラスター計画の中心的な経営体に位置づけられた畜産農家（</a:t>
            </a:r>
            <a:r>
              <a:rPr kumimoji="1" lang="ja-JP" altLang="en-US" u="wavyHeavy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認定農業者</a:t>
            </a:r>
            <a:r>
              <a:rPr kumimoji="1" lang="ja-JP" altLang="en-US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）、</a:t>
            </a:r>
            <a:r>
              <a:rPr lang="ja-JP" altLang="en-US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コントラクター、</a:t>
            </a:r>
            <a:r>
              <a:rPr lang="en-US" altLang="ja-JP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TMR</a:t>
            </a:r>
            <a:r>
              <a:rPr lang="ja-JP" altLang="en-US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センター、新規就農者</a:t>
            </a:r>
            <a:endParaRPr lang="en-US" altLang="ja-JP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3131840"/>
            <a:ext cx="4629489" cy="153399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82501" y="4738868"/>
            <a:ext cx="6336704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</a:pPr>
            <a:r>
              <a:rPr kumimoji="1" lang="ja-JP" altLang="en-US" sz="12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畜産クラスター計画とは</a:t>
            </a:r>
            <a:endParaRPr kumimoji="1" lang="en-US" altLang="ja-JP" sz="1200" b="1" u="sng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地域の畜産の収益性向上を図るために取り組む計画です（県知事の認定を受ける必要があります）。畜産クラスター協議会は、策定した計画の取組を実践します。</a:t>
            </a:r>
            <a:endParaRPr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（計画に記載する内容）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目的、取組内容、構成員と連携の役割分担、行動計画、中心的な経営体、取組の成果目標</a:t>
            </a:r>
            <a:endParaRPr kumimoji="1" lang="ja-JP" altLang="en-US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87627" y="3153663"/>
            <a:ext cx="1953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ja-JP" altLang="en-US" sz="1200" b="1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畜産クラスター協議会とは</a:t>
            </a:r>
            <a:endParaRPr lang="en-US" altLang="ja-JP" sz="1200" b="1" u="sng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地域ぐるみで高収益型の畜産を実現するために、畜産農家と地域の関係者が連携・参画する協議会のことです。</a:t>
            </a:r>
            <a:endParaRPr kumimoji="1" lang="ja-JP" altLang="en-US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02436" y="1979712"/>
            <a:ext cx="1226364" cy="307777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事業の概要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126157" y="251520"/>
            <a:ext cx="6601494" cy="1368775"/>
            <a:chOff x="164257" y="535711"/>
            <a:chExt cx="6601494" cy="1147681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332656" y="777218"/>
              <a:ext cx="6433095" cy="485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lang="ja-JP" altLang="en-US" sz="1300" b="1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令和６年度</a:t>
              </a:r>
              <a:r>
                <a:rPr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も、</a:t>
              </a:r>
              <a:r>
                <a:rPr kumimoji="1"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畜産クラスター関連事業（</a:t>
              </a:r>
              <a:r>
                <a:rPr kumimoji="1" lang="ja-JP" altLang="en-US" sz="1200" b="1" u="sng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機械</a:t>
              </a:r>
              <a:r>
                <a:rPr lang="ja-JP" altLang="en-US" sz="1200" b="1" u="sng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導入</a:t>
              </a:r>
              <a:r>
                <a:rPr kumimoji="1"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）が継続して実施</a:t>
              </a:r>
              <a:r>
                <a:rPr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されております</a:t>
              </a:r>
              <a:r>
                <a:rPr kumimoji="1"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。</a:t>
              </a:r>
              <a:endParaRPr kumimoji="1" lang="en-US" altLang="ja-JP" sz="13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ts val="1700"/>
                </a:lnSpc>
                <a:spcAft>
                  <a:spcPts val="600"/>
                </a:spcAft>
              </a:pPr>
              <a:r>
                <a:rPr kumimoji="1"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　機械導入を計画している方は、</a:t>
              </a:r>
              <a:r>
                <a:rPr lang="ja-JP" altLang="en-US" sz="13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養豚協会までご相談ください。</a:t>
              </a:r>
              <a:endParaRPr kumimoji="1" lang="en-US" altLang="ja-JP" sz="13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13" name="横巻き 12"/>
            <p:cNvSpPr/>
            <p:nvPr/>
          </p:nvSpPr>
          <p:spPr>
            <a:xfrm>
              <a:off x="164257" y="535711"/>
              <a:ext cx="6577111" cy="1147681"/>
            </a:xfrm>
            <a:prstGeom prst="horizontalScroll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4624" y="6012160"/>
            <a:ext cx="6264696" cy="2808312"/>
            <a:chOff x="44624" y="6084168"/>
            <a:chExt cx="3280688" cy="2099265"/>
          </a:xfrm>
        </p:grpSpPr>
        <p:sp>
          <p:nvSpPr>
            <p:cNvPr id="15" name="正方形/長方形 14"/>
            <p:cNvSpPr/>
            <p:nvPr/>
          </p:nvSpPr>
          <p:spPr>
            <a:xfrm>
              <a:off x="226740" y="6236367"/>
              <a:ext cx="3098572" cy="1947066"/>
            </a:xfrm>
            <a:prstGeom prst="rect">
              <a:avLst/>
            </a:prstGeom>
            <a:noFill/>
            <a:ln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4624" y="6084168"/>
              <a:ext cx="1017239" cy="56951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機械</a:t>
              </a:r>
              <a:r>
                <a:rPr kumimoji="1" lang="ja-JP" altLang="en-US" sz="2000" dirty="0">
                  <a:solidFill>
                    <a:schemeClr val="tx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導入</a:t>
              </a: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2240863" y="6329753"/>
            <a:ext cx="4356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ja-JP" altLang="en-US" sz="2000" u="sng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クラスター計画の取組に必要な</a:t>
            </a:r>
            <a:endParaRPr lang="en-US" altLang="ja-JP" sz="2000" u="sng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機械</a:t>
            </a:r>
            <a:r>
              <a:rPr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導入</a:t>
            </a:r>
            <a:r>
              <a:rPr kumimoji="1"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を支援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60824" y="8441560"/>
            <a:ext cx="296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窓口団体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: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  <a:sym typeface="Wingdings" panose="05000000000000000000" pitchFamily="2" charset="2"/>
              </a:rPr>
              <a:t>（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公社）　山梨県畜産協会</a:t>
            </a:r>
          </a:p>
        </p:txBody>
      </p:sp>
    </p:spTree>
    <p:extLst>
      <p:ext uri="{BB962C8B-B14F-4D97-AF65-F5344CB8AC3E}">
        <p14:creationId xmlns:p14="http://schemas.microsoft.com/office/powerpoint/2010/main" val="157159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244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UDP明朝 Medium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 畜産04</cp:lastModifiedBy>
  <cp:revision>42</cp:revision>
  <cp:lastPrinted>2024-01-23T08:15:27Z</cp:lastPrinted>
  <dcterms:created xsi:type="dcterms:W3CDTF">2015-11-24T11:14:57Z</dcterms:created>
  <dcterms:modified xsi:type="dcterms:W3CDTF">2024-01-23T08:15:28Z</dcterms:modified>
</cp:coreProperties>
</file>